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1"/>
  </p:notesMasterIdLst>
  <p:sldIdLst>
    <p:sldId id="276" r:id="rId2"/>
    <p:sldId id="257" r:id="rId3"/>
    <p:sldId id="271" r:id="rId4"/>
    <p:sldId id="262" r:id="rId5"/>
    <p:sldId id="273" r:id="rId6"/>
    <p:sldId id="274" r:id="rId7"/>
    <p:sldId id="272" r:id="rId8"/>
    <p:sldId id="275" r:id="rId9"/>
    <p:sldId id="26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6"/>
    <a:srgbClr val="24A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DBCCD-E14C-4305-9C54-DE2C5D0929B0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99FE-46E7-4D0C-84A6-9E100B1FD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5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8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7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8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6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6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2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79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5F334-8B0B-7DFF-6E2B-2B4C67413A88}"/>
              </a:ext>
            </a:extLst>
          </p:cNvPr>
          <p:cNvSpPr txBox="1"/>
          <p:nvPr/>
        </p:nvSpPr>
        <p:spPr>
          <a:xfrm>
            <a:off x="1759271" y="1895307"/>
            <a:ext cx="9545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HKNU IoT Team Project</a:t>
            </a:r>
            <a:endParaRPr lang="ko-KR" altLang="en-US" sz="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75D6B-6C6A-DEC8-C9E3-85CA8F72B3D5}"/>
              </a:ext>
            </a:extLst>
          </p:cNvPr>
          <p:cNvSpPr txBox="1"/>
          <p:nvPr/>
        </p:nvSpPr>
        <p:spPr>
          <a:xfrm>
            <a:off x="4634689" y="3189380"/>
            <a:ext cx="37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9A46"/>
                </a:solidFill>
              </a:rPr>
              <a:t>	</a:t>
            </a:r>
            <a:r>
              <a:rPr lang="ko-KR" altLang="en-US" sz="3600" b="1" dirty="0">
                <a:solidFill>
                  <a:srgbClr val="009A46"/>
                </a:solidFill>
              </a:rPr>
              <a:t>메모리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BE022-8A51-1EDA-BACB-579E1D64C7EE}"/>
              </a:ext>
            </a:extLst>
          </p:cNvPr>
          <p:cNvSpPr txBox="1"/>
          <p:nvPr/>
        </p:nvSpPr>
        <p:spPr>
          <a:xfrm>
            <a:off x="2986877" y="4661984"/>
            <a:ext cx="835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9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송규림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유지원 정아현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조정행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8039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1CB3E-546B-40CB-122F-3B62DB54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부팅 과정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ABAF052-E63F-E213-E038-62D86562D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75"/>
          <a:stretch/>
        </p:blipFill>
        <p:spPr>
          <a:xfrm>
            <a:off x="1041844" y="3594870"/>
            <a:ext cx="9553575" cy="2061457"/>
          </a:xfr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67472C9-6799-A48F-5C12-1DD77D4842AD}"/>
              </a:ext>
            </a:extLst>
          </p:cNvPr>
          <p:cNvSpPr txBox="1">
            <a:spLocks/>
          </p:cNvSpPr>
          <p:nvPr/>
        </p:nvSpPr>
        <p:spPr>
          <a:xfrm>
            <a:off x="1422844" y="2415294"/>
            <a:ext cx="10168128" cy="11795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/>
              <a:t>hello1 </a:t>
            </a:r>
            <a:r>
              <a:rPr lang="ko-KR" altLang="en-US" b="1" dirty="0"/>
              <a:t>파일을 만든 뒤</a:t>
            </a:r>
            <a:r>
              <a:rPr lang="en-US" altLang="ko-KR" b="1" dirty="0"/>
              <a:t>, </a:t>
            </a:r>
            <a:r>
              <a:rPr lang="ko-KR" altLang="en-US" b="1" dirty="0"/>
              <a:t>파일을 복사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77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C587A-1258-9B98-E872-3E471BB0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부팅 과정</a:t>
            </a:r>
          </a:p>
        </p:txBody>
      </p:sp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F27A84C-9DA6-F003-6864-3D8F55AFE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26" y="1282616"/>
            <a:ext cx="6539328" cy="4829078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58D1B4B-0855-B09B-7B76-B37667659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8" y="3178324"/>
            <a:ext cx="4739087" cy="308521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55082E2-1175-C305-1998-7AD3A782206F}"/>
              </a:ext>
            </a:extLst>
          </p:cNvPr>
          <p:cNvSpPr txBox="1">
            <a:spLocks/>
          </p:cNvSpPr>
          <p:nvPr/>
        </p:nvSpPr>
        <p:spPr>
          <a:xfrm>
            <a:off x="1514095" y="2199685"/>
            <a:ext cx="10168128" cy="11795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800" b="1" dirty="0"/>
              <a:t>공유 폴더 설정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7475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A213-E13B-CD4F-2027-C5E2A243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부팅 과정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83BD45B-297E-E241-73FC-D620185E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8" y="3429000"/>
            <a:ext cx="10615468" cy="2060126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E52FD6E-577E-1F50-CD00-6C837CDC3AF0}"/>
              </a:ext>
            </a:extLst>
          </p:cNvPr>
          <p:cNvSpPr txBox="1">
            <a:spLocks/>
          </p:cNvSpPr>
          <p:nvPr/>
        </p:nvSpPr>
        <p:spPr>
          <a:xfrm>
            <a:off x="1514095" y="2420613"/>
            <a:ext cx="10168128" cy="11795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800" b="1" dirty="0" err="1"/>
              <a:t>Chmod</a:t>
            </a:r>
            <a:r>
              <a:rPr lang="en-US" altLang="ko-KR" sz="2800" b="1" dirty="0"/>
              <a:t> 777 </a:t>
            </a:r>
            <a:r>
              <a:rPr lang="ko-KR" altLang="en-US" sz="2800" b="1" dirty="0"/>
              <a:t>명령어 실행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1783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BCDB0-EAA1-3FA2-3A66-B9FE1E18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76" y="712605"/>
            <a:ext cx="4485861" cy="1088136"/>
          </a:xfrm>
        </p:spPr>
        <p:txBody>
          <a:bodyPr anchor="b">
            <a:normAutofit/>
          </a:bodyPr>
          <a:lstStyle/>
          <a:p>
            <a:r>
              <a:rPr lang="ko-KR" altLang="en-US" sz="4800" b="1"/>
              <a:t>테스트</a:t>
            </a:r>
            <a:endParaRPr lang="ko-KR" altLang="en-US" sz="4800" b="1" dirty="0"/>
          </a:p>
        </p:txBody>
      </p:sp>
      <p:pic>
        <p:nvPicPr>
          <p:cNvPr id="5" name="KakaoTalk_20240529_162205026">
            <a:hlinkClick r:id="" action="ppaction://media"/>
            <a:extLst>
              <a:ext uri="{FF2B5EF4-FFF2-40B4-BE49-F238E27FC236}">
                <a16:creationId xmlns:a16="http://schemas.microsoft.com/office/drawing/2014/main" id="{2D771052-25ED-8BF2-8AD4-901760357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3233" y="391545"/>
            <a:ext cx="6566388" cy="5952172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8FB674C-8476-BD17-B605-C6CB6726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493" y="2545530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./led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 실행 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불빛 점등 성공</a:t>
            </a:r>
          </a:p>
        </p:txBody>
      </p:sp>
    </p:spTree>
    <p:extLst>
      <p:ext uri="{BB962C8B-B14F-4D97-AF65-F5344CB8AC3E}">
        <p14:creationId xmlns:p14="http://schemas.microsoft.com/office/powerpoint/2010/main" val="387632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E2943-7BBC-8502-3C20-1ED473E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43712C-AC4C-BCFD-D418-E744940E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6"/>
          <a:stretch/>
        </p:blipFill>
        <p:spPr>
          <a:xfrm>
            <a:off x="4742443" y="342694"/>
            <a:ext cx="6541253" cy="6076144"/>
          </a:xfrm>
        </p:spPr>
      </p:pic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FC22EF76-5AA1-4C31-4524-0090599F23A1}"/>
              </a:ext>
            </a:extLst>
          </p:cNvPr>
          <p:cNvSpPr txBox="1">
            <a:spLocks/>
          </p:cNvSpPr>
          <p:nvPr/>
        </p:nvSpPr>
        <p:spPr>
          <a:xfrm>
            <a:off x="712618" y="2539393"/>
            <a:ext cx="10168128" cy="36941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예제 코드를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편집기에 넣고 실행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885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1D591-ECE7-2535-8BD6-E66D2C2E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테스트</a:t>
            </a:r>
          </a:p>
        </p:txBody>
      </p:sp>
      <p:pic>
        <p:nvPicPr>
          <p:cNvPr id="7" name="KakaoTalk_20240529_162605380">
            <a:hlinkClick r:id="" action="ppaction://media"/>
            <a:extLst>
              <a:ext uri="{FF2B5EF4-FFF2-40B4-BE49-F238E27FC236}">
                <a16:creationId xmlns:a16="http://schemas.microsoft.com/office/drawing/2014/main" id="{94BFE98B-95E2-3727-E27E-02F17A31BE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5571" y="548640"/>
            <a:ext cx="6900861" cy="5632887"/>
          </a:xfr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005C0338-AEED-6D1F-1AE5-2FCAA319AA06}"/>
              </a:ext>
            </a:extLst>
          </p:cNvPr>
          <p:cNvSpPr txBox="1">
            <a:spLocks/>
          </p:cNvSpPr>
          <p:nvPr/>
        </p:nvSpPr>
        <p:spPr>
          <a:xfrm>
            <a:off x="626702" y="2533256"/>
            <a:ext cx="10168128" cy="36941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다양한 코드를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편집기에 넣어서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가능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70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99EDD-7E45-CB47-DD0F-188C7C3A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C647F-7920-4037-AA24-AF375977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08" y="2686678"/>
            <a:ext cx="6334644" cy="36941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모든 테스트를 무사히 끝나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본격적 메모리 게임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개발 시작 가능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4" name="그림 3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B7299502-951B-1569-0DCC-A839BCE901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47" y="765580"/>
            <a:ext cx="7972884" cy="57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반짝이는 배경에 홀로그램 네온">
            <a:extLst>
              <a:ext uri="{FF2B5EF4-FFF2-40B4-BE49-F238E27FC236}">
                <a16:creationId xmlns:a16="http://schemas.microsoft.com/office/drawing/2014/main" id="{285C93EC-4007-2C7A-0C1D-445D9385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9234" r="6393" b="-1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pic>
        <p:nvPicPr>
          <p:cNvPr id="3" name="그래픽 2" descr="수탉 단색으로 채워진">
            <a:extLst>
              <a:ext uri="{FF2B5EF4-FFF2-40B4-BE49-F238E27FC236}">
                <a16:creationId xmlns:a16="http://schemas.microsoft.com/office/drawing/2014/main" id="{D4B71D92-9FCA-BC30-65E4-D41CFDAFA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102" y="5155007"/>
            <a:ext cx="1838221" cy="1777078"/>
          </a:xfrm>
          <a:prstGeom prst="rect">
            <a:avLst/>
          </a:prstGeom>
        </p:spPr>
      </p:pic>
      <p:pic>
        <p:nvPicPr>
          <p:cNvPr id="4" name="그래픽 3" descr="병아리 윤곽선">
            <a:extLst>
              <a:ext uri="{FF2B5EF4-FFF2-40B4-BE49-F238E27FC236}">
                <a16:creationId xmlns:a16="http://schemas.microsoft.com/office/drawing/2014/main" id="{91D9DA9C-873D-5C4B-B76A-1823FAB0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322604" y="6043546"/>
            <a:ext cx="815775" cy="7065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6CDBA5-50B7-B473-CD5A-EBA4E29218B4}"/>
              </a:ext>
            </a:extLst>
          </p:cNvPr>
          <p:cNvSpPr/>
          <p:nvPr/>
        </p:nvSpPr>
        <p:spPr>
          <a:xfrm>
            <a:off x="4412686" y="2627014"/>
            <a:ext cx="3366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감사합니다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16605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81A7BB"/>
      </a:accent1>
      <a:accent2>
        <a:srgbClr val="7F8DBA"/>
      </a:accent2>
      <a:accent3>
        <a:srgbClr val="9F96C6"/>
      </a:accent3>
      <a:accent4>
        <a:srgbClr val="A2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Avenir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75</Words>
  <Application>Microsoft Office PowerPoint</Application>
  <PresentationFormat>와이드스크린</PresentationFormat>
  <Paragraphs>24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Microsoft GothicNeo</vt:lpstr>
      <vt:lpstr>맑은 고딕</vt:lpstr>
      <vt:lpstr>Arial</vt:lpstr>
      <vt:lpstr>Calibri</vt:lpstr>
      <vt:lpstr>AccentBoxVTI</vt:lpstr>
      <vt:lpstr>PowerPoint 프레젠테이션</vt:lpstr>
      <vt:lpstr>부팅 과정</vt:lpstr>
      <vt:lpstr>부팅 과정</vt:lpstr>
      <vt:lpstr>부팅 과정</vt:lpstr>
      <vt:lpstr>테스트</vt:lpstr>
      <vt:lpstr>예제</vt:lpstr>
      <vt:lpstr>테스트</vt:lpstr>
      <vt:lpstr>향후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정아현</dc:creator>
  <cp:lastModifiedBy>정아현</cp:lastModifiedBy>
  <cp:revision>109</cp:revision>
  <dcterms:created xsi:type="dcterms:W3CDTF">2024-05-22T09:46:21Z</dcterms:created>
  <dcterms:modified xsi:type="dcterms:W3CDTF">2024-05-29T16:33:53Z</dcterms:modified>
</cp:coreProperties>
</file>